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5EB32C2-972A-43A3-985C-BC9287E8B63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2EBD8FF-88B8-4372-A367-4A2BF41D7A0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1" y="1340768"/>
            <a:ext cx="5760641" cy="1944216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Georgia" pitchFamily="18" charset="0"/>
              </a:rPr>
              <a:t>Я – гражданин России</a:t>
            </a:r>
            <a:endParaRPr lang="ru-RU" b="1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0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148064" y="2564904"/>
            <a:ext cx="3456384" cy="407888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300" b="1" dirty="0">
                <a:latin typeface="Georgia" pitchFamily="18" charset="0"/>
              </a:rPr>
              <a:t>"Герб России"</a:t>
            </a:r>
          </a:p>
          <a:p>
            <a:pPr marL="0" indent="0" algn="ctr">
              <a:buNone/>
            </a:pPr>
            <a:r>
              <a:rPr lang="ru-RU" sz="3300" b="1" dirty="0">
                <a:latin typeface="Georgia" pitchFamily="18" charset="0"/>
              </a:rPr>
              <a:t>У России величавой</a:t>
            </a:r>
          </a:p>
          <a:p>
            <a:pPr marL="0" indent="0" algn="ctr">
              <a:buNone/>
            </a:pPr>
            <a:r>
              <a:rPr lang="ru-RU" sz="3300" b="1" dirty="0">
                <a:latin typeface="Georgia" pitchFamily="18" charset="0"/>
              </a:rPr>
              <a:t>На гербе орел двуглавый,</a:t>
            </a:r>
          </a:p>
          <a:p>
            <a:pPr marL="0" indent="0" algn="ctr">
              <a:buNone/>
            </a:pPr>
            <a:r>
              <a:rPr lang="ru-RU" sz="3300" b="1" dirty="0">
                <a:latin typeface="Georgia" pitchFamily="18" charset="0"/>
              </a:rPr>
              <a:t>Чтоб на запад, на восток</a:t>
            </a:r>
          </a:p>
          <a:p>
            <a:pPr marL="0" indent="0" algn="ctr">
              <a:buNone/>
            </a:pPr>
            <a:r>
              <a:rPr lang="ru-RU" sz="3300" b="1" dirty="0">
                <a:latin typeface="Georgia" pitchFamily="18" charset="0"/>
              </a:rPr>
              <a:t>Он смотреть бы сразу мог</a:t>
            </a:r>
          </a:p>
          <a:p>
            <a:pPr marL="0" indent="0" algn="ctr">
              <a:buNone/>
            </a:pPr>
            <a:r>
              <a:rPr lang="ru-RU" sz="3300" b="1" dirty="0">
                <a:latin typeface="Georgia" pitchFamily="18" charset="0"/>
              </a:rPr>
              <a:t>Сильный, мудрый он и гордый,</a:t>
            </a:r>
          </a:p>
          <a:p>
            <a:pPr marL="0" indent="0" algn="ctr">
              <a:buNone/>
            </a:pPr>
            <a:r>
              <a:rPr lang="ru-RU" sz="3300" b="1" dirty="0">
                <a:latin typeface="Georgia" pitchFamily="18" charset="0"/>
              </a:rPr>
              <a:t>Он – России дух свободный.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Georgia" pitchFamily="18" charset="0"/>
              </a:rPr>
              <a:t>Герб России</a:t>
            </a:r>
          </a:p>
        </p:txBody>
      </p:sp>
      <p:pic>
        <p:nvPicPr>
          <p:cNvPr id="4" name="Picture 4" descr="http://wordweb.ru/uploads/posts/2011-04/1303291899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923551"/>
            <a:ext cx="4053796" cy="493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14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Georgia" pitchFamily="18" charset="0"/>
              </a:rPr>
              <a:t>Гимн </a:t>
            </a:r>
            <a:r>
              <a:rPr lang="ru-RU" sz="3200" b="1" dirty="0">
                <a:latin typeface="Georgia" pitchFamily="18" charset="0"/>
              </a:rPr>
              <a:t>России</a:t>
            </a:r>
          </a:p>
        </p:txBody>
      </p:sp>
      <p:pic>
        <p:nvPicPr>
          <p:cNvPr id="5" name="Picture 2" descr="http://img1.liveinternet.ru/images/attach/c/2/84/147/84147343_large_Gimn_Ross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271800"/>
            <a:ext cx="5904656" cy="4428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eblinks.ru/upload/11/b9/84/303/5386db6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86719">
            <a:off x="5734300" y="2881006"/>
            <a:ext cx="3333750" cy="2543175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28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latin typeface="Georgia" pitchFamily="18" charset="0"/>
              </a:rPr>
              <a:t>В России проживают русские, татары, чуваши и многие другие народы</a:t>
            </a:r>
            <a:endParaRPr lang="ru-RU" sz="3200" dirty="0"/>
          </a:p>
        </p:txBody>
      </p:sp>
      <p:pic>
        <p:nvPicPr>
          <p:cNvPr id="4" name="Picture 2" descr="http://i048.radikal.ru/0712/51/996c2f82a79a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77" y="2132856"/>
            <a:ext cx="9065923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587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www.ukon.su/netcat_files/Image/paspor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132856"/>
            <a:ext cx="5998857" cy="4437112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Georgia" pitchFamily="18" charset="0"/>
              </a:rPr>
              <a:t>ПАСПОРТ</a:t>
            </a:r>
            <a:endParaRPr lang="ru-RU" sz="3200" b="1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7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99592" y="2636912"/>
            <a:ext cx="7632848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latin typeface="Georgia" pitchFamily="18" charset="0"/>
            </a:endParaRPr>
          </a:p>
          <a:p>
            <a:pPr marL="0" indent="0" algn="ctr">
              <a:buNone/>
            </a:pPr>
            <a:r>
              <a:rPr lang="ru-RU" sz="3200" b="1" dirty="0" smtClean="0">
                <a:latin typeface="Georgia" pitchFamily="18" charset="0"/>
              </a:rPr>
              <a:t>Здесь родился и живешь,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Georgia" pitchFamily="18" charset="0"/>
              </a:rPr>
              <a:t>Уезжаешь – скучаешь.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Georgia" pitchFamily="18" charset="0"/>
              </a:rPr>
              <a:t>Как зовут это место,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Georgia" pitchFamily="18" charset="0"/>
              </a:rPr>
              <a:t>Ты знаешь?</a:t>
            </a:r>
            <a:endParaRPr lang="ru-RU" sz="3200" b="1" dirty="0">
              <a:latin typeface="Georgia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512511" cy="93610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Georgia" pitchFamily="18" charset="0"/>
              </a:rPr>
              <a:t>Отгадайте загадку</a:t>
            </a:r>
            <a:br>
              <a:rPr lang="ru-RU" sz="3200" b="1" dirty="0">
                <a:solidFill>
                  <a:schemeClr val="tx2"/>
                </a:solidFill>
                <a:latin typeface="Georgia" pitchFamily="18" charset="0"/>
              </a:rPr>
            </a:br>
            <a:endParaRPr lang="ru-RU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09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b="1" dirty="0">
                <a:latin typeface="Georgia" pitchFamily="18" charset="0"/>
              </a:rPr>
              <a:t>Что мы Родиной зовём?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Дом, где мы с тобой живём,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И берёзки, вдоль которых,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Рядом с мамой мы идём.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Что мы Родиной зовём?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Поле с тонким колоском,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Наши праздники и песни,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Тёплый вечер за окном.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Что мы Родиной зовём?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Всё, что в сердце бережём,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И под небом синим-синим</a:t>
            </a:r>
            <a:br>
              <a:rPr lang="ru-RU" b="1" dirty="0">
                <a:latin typeface="Georgia" pitchFamily="18" charset="0"/>
              </a:rPr>
            </a:br>
            <a:r>
              <a:rPr lang="ru-RU" b="1" dirty="0">
                <a:latin typeface="Georgia" pitchFamily="18" charset="0"/>
              </a:rPr>
              <a:t>Флаг России над Кремлём.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itchFamily="18" charset="0"/>
              </a:rPr>
              <a:t>Яна </a:t>
            </a:r>
            <a:r>
              <a:rPr lang="ru-RU" sz="3200" b="1" dirty="0" err="1">
                <a:solidFill>
                  <a:schemeClr val="bg1"/>
                </a:solidFill>
                <a:latin typeface="Georgia" pitchFamily="18" charset="0"/>
              </a:rPr>
              <a:t>Гранкина</a:t>
            </a:r>
            <a:r>
              <a:rPr lang="ru-RU" sz="3200" b="1" dirty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Georgia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Georgia" pitchFamily="18" charset="0"/>
              </a:rPr>
              <a:t> «Что мы Родиной зовем?»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11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Georgia" pitchFamily="18" charset="0"/>
              </a:rPr>
              <a:t>Россия</a:t>
            </a:r>
            <a:endParaRPr lang="ru-RU" sz="32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4" name="Picture 2" descr="http://www.all-russia.ru/uploads/kart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14638" cy="50979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16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Georgia" pitchFamily="18" charset="0"/>
              </a:rPr>
              <a:t>Столица нашей Родины – город Москва</a:t>
            </a:r>
          </a:p>
        </p:txBody>
      </p:sp>
      <p:pic>
        <p:nvPicPr>
          <p:cNvPr id="4" name="Picture 2" descr="http://i.dailymail.co.uk/i/pix/2010/02/21/article-1252699-085AE386000005DC-192_468x3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0266" y="1669806"/>
            <a:ext cx="7380166" cy="5188194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98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Georgia" pitchFamily="18" charset="0"/>
              </a:rPr>
              <a:t>Глава Российского государства - Президент</a:t>
            </a:r>
          </a:p>
        </p:txBody>
      </p:sp>
      <p:pic>
        <p:nvPicPr>
          <p:cNvPr id="4" name="Picture 2" descr="http://img.lenta.ru/news/2008/11/05/poll/pictur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9368" y="1628800"/>
            <a:ext cx="6972267" cy="52292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72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Georgia" pitchFamily="18" charset="0"/>
              </a:rPr>
              <a:t>Нижний Новгород</a:t>
            </a:r>
            <a:endParaRPr lang="ru-RU" sz="3200" b="1" dirty="0">
              <a:latin typeface="Georgia" pitchFamily="18" charset="0"/>
            </a:endParaRPr>
          </a:p>
        </p:txBody>
      </p:sp>
      <p:pic>
        <p:nvPicPr>
          <p:cNvPr id="1026" name="Picture 2" descr="https://static.wixstatic.com/media/a27d24_942a6c39786b45a6a693925d5a5ac755~mv2.jpg/v1/fit/w_1024,h_629,al_c,q_80/f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4096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86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80112" y="2492895"/>
            <a:ext cx="3384376" cy="42484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Georgia" pitchFamily="18" charset="0"/>
              </a:rPr>
              <a:t>"</a:t>
            </a:r>
            <a:r>
              <a:rPr lang="ru-RU" sz="2800" b="1" dirty="0">
                <a:latin typeface="Georgia" pitchFamily="18" charset="0"/>
              </a:rPr>
              <a:t>Флаг России"</a:t>
            </a:r>
          </a:p>
          <a:p>
            <a:pPr marL="0" indent="0" algn="ctr">
              <a:buNone/>
            </a:pPr>
            <a:r>
              <a:rPr lang="ru-RU" sz="2800" b="1" dirty="0">
                <a:latin typeface="Georgia" pitchFamily="18" charset="0"/>
              </a:rPr>
              <a:t>Белый цвет – березка,</a:t>
            </a:r>
          </a:p>
          <a:p>
            <a:pPr marL="0" indent="0" algn="ctr">
              <a:buNone/>
            </a:pPr>
            <a:r>
              <a:rPr lang="ru-RU" sz="2800" b="1" dirty="0">
                <a:latin typeface="Georgia" pitchFamily="18" charset="0"/>
              </a:rPr>
              <a:t>Синий – неба цвет,</a:t>
            </a:r>
          </a:p>
          <a:p>
            <a:pPr marL="0" indent="0" algn="ctr">
              <a:buNone/>
            </a:pPr>
            <a:r>
              <a:rPr lang="ru-RU" sz="2800" b="1" dirty="0">
                <a:latin typeface="Georgia" pitchFamily="18" charset="0"/>
              </a:rPr>
              <a:t>Красная полоска – солнечный рассвет!</a:t>
            </a:r>
          </a:p>
          <a:p>
            <a:pPr marL="0" indent="0" algn="ctr">
              <a:buNone/>
            </a:pPr>
            <a:endParaRPr lang="ru-RU" sz="2800" b="1" dirty="0"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Georgia" pitchFamily="18" charset="0"/>
              </a:rPr>
              <a:t>Флаг – символ государства</a:t>
            </a:r>
          </a:p>
        </p:txBody>
      </p:sp>
      <p:pic>
        <p:nvPicPr>
          <p:cNvPr id="4" name="Picture 2" descr="http://globalrussians.com/sites/default/files/news/ros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78" y="2251415"/>
            <a:ext cx="5849845" cy="448995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36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100</TotalTime>
  <Words>121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Я – гражданин России</vt:lpstr>
      <vt:lpstr>ПАСПОРТ</vt:lpstr>
      <vt:lpstr>Отгадайте загадку </vt:lpstr>
      <vt:lpstr>Яна Гранкина  «Что мы Родиной зовем?»</vt:lpstr>
      <vt:lpstr>Россия</vt:lpstr>
      <vt:lpstr>Столица нашей Родины – город Москва</vt:lpstr>
      <vt:lpstr>Глава Российского государства - Президент</vt:lpstr>
      <vt:lpstr>Нижний Новгород</vt:lpstr>
      <vt:lpstr>Флаг – символ государства</vt:lpstr>
      <vt:lpstr>Герб России</vt:lpstr>
      <vt:lpstr>Гимн России</vt:lpstr>
      <vt:lpstr>В России проживают русские, татары, чуваши и многие другие народы</vt:lpstr>
    </vt:vector>
  </TitlesOfParts>
  <Company>Curnos™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– гражданин России</dc:title>
  <dc:creator>Фарида</dc:creator>
  <cp:lastModifiedBy>nabis</cp:lastModifiedBy>
  <cp:revision>11</cp:revision>
  <dcterms:created xsi:type="dcterms:W3CDTF">2016-02-24T18:29:02Z</dcterms:created>
  <dcterms:modified xsi:type="dcterms:W3CDTF">2020-04-20T13:42:04Z</dcterms:modified>
</cp:coreProperties>
</file>