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89" r:id="rId3"/>
    <p:sldId id="283" r:id="rId4"/>
    <p:sldId id="280" r:id="rId5"/>
    <p:sldId id="281" r:id="rId6"/>
    <p:sldId id="291" r:id="rId7"/>
    <p:sldId id="284" r:id="rId8"/>
    <p:sldId id="285" r:id="rId9"/>
    <p:sldId id="286" r:id="rId10"/>
    <p:sldId id="295" r:id="rId11"/>
    <p:sldId id="287" r:id="rId12"/>
    <p:sldId id="294" r:id="rId13"/>
    <p:sldId id="288" r:id="rId14"/>
    <p:sldId id="296" r:id="rId15"/>
    <p:sldId id="293" r:id="rId16"/>
    <p:sldId id="292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8D2"/>
    <a:srgbClr val="001C92"/>
    <a:srgbClr val="4D4D4D"/>
    <a:srgbClr val="B92D14"/>
    <a:srgbClr val="35759D"/>
    <a:srgbClr val="35B19D"/>
    <a:srgbClr val="000000"/>
    <a:srgbClr val="E8E8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6" autoAdjust="0"/>
    <p:restoredTop sz="95596" autoAdjust="0"/>
  </p:normalViewPr>
  <p:slideViewPr>
    <p:cSldViewPr>
      <p:cViewPr varScale="1">
        <p:scale>
          <a:sx n="68" d="100"/>
          <a:sy n="68" d="100"/>
        </p:scale>
        <p:origin x="49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noProof="0" smtClean="0"/>
              <a:t>Click to edit Master text styles</a:t>
            </a:r>
          </a:p>
          <a:p>
            <a:pPr lvl="1"/>
            <a:r>
              <a:rPr lang="en-US" altLang="ru-RU" noProof="0" smtClean="0"/>
              <a:t>Second level</a:t>
            </a:r>
          </a:p>
          <a:p>
            <a:pPr lvl="2"/>
            <a:r>
              <a:rPr lang="en-US" altLang="ru-RU" noProof="0" smtClean="0"/>
              <a:t>Third level</a:t>
            </a:r>
          </a:p>
          <a:p>
            <a:pPr lvl="3"/>
            <a:r>
              <a:rPr lang="en-US" altLang="ru-RU" noProof="0" smtClean="0"/>
              <a:t>Fourth level</a:t>
            </a:r>
          </a:p>
          <a:p>
            <a:pPr lvl="4"/>
            <a:r>
              <a:rPr lang="en-US" altLang="ru-RU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 altLang="ru-RU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9D20E98-3922-40A9-BDEE-D48EBA8B31A0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388388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380B38D-788D-44F1-9E35-51F01ED44312}" type="slidenum">
              <a:rPr lang="en-US" altLang="ru-RU" sz="1200" smtClean="0"/>
              <a:pPr/>
              <a:t>1</a:t>
            </a:fld>
            <a:endParaRPr lang="en-US" altLang="ru-RU" sz="1200" smtClean="0"/>
          </a:p>
        </p:txBody>
      </p:sp>
      <p:sp>
        <p:nvSpPr>
          <p:cNvPr id="40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4208327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ru-RU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ru-RU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07218297"/>
      </p:ext>
    </p:extLst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447006"/>
      </p:ext>
    </p:extLst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22452590"/>
      </p:ext>
    </p:extLst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808024"/>
      </p:ext>
    </p:extLst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212907"/>
      </p:ext>
    </p:extLst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236825"/>
      </p:ext>
    </p:extLst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7754898"/>
      </p:ext>
    </p:extLst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93963012"/>
      </p:ext>
    </p:extLst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6529206"/>
      </p:ext>
    </p:extLst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793067"/>
      </p:ext>
    </p:extLst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572395"/>
      </p:ext>
    </p:extLst>
  </p:cSld>
  <p:clrMapOvr>
    <a:masterClrMapping/>
  </p:clrMapOvr>
  <p:transition spd="slow" advClick="0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3;&#1040;&#1044;&#1071;\Desktop\Non%20&#8211;%20Jack%20And%20Jill%20_(music-net.ru).mp3" TargetMode="Externa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53;&#1040;&#1044;&#1071;\Desktop\Non%20&#8211;%20Jack%20And%20Jill%20_(music-net.ru).mp3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Non – Jack And Jill _(music-net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Объект 2"/>
          <p:cNvSpPr txBox="1">
            <a:spLocks/>
          </p:cNvSpPr>
          <p:nvPr/>
        </p:nvSpPr>
        <p:spPr bwMode="auto">
          <a:xfrm>
            <a:off x="457200" y="3962400"/>
            <a:ext cx="8686800" cy="354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ru-RU" altLang="ru-RU" sz="6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интернет-экскурсия </a:t>
            </a:r>
            <a:r>
              <a:rPr lang="ru-RU" altLang="ru-RU" sz="45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45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45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МБДОУ «Детский сад № 121»</a:t>
            </a:r>
          </a:p>
        </p:txBody>
      </p:sp>
      <p:pic>
        <p:nvPicPr>
          <p:cNvPr id="2" name="Рисунок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76600" y="304800"/>
            <a:ext cx="5395913" cy="35433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512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175"/>
            <a:ext cx="9144000" cy="6859588"/>
          </a:xfrm>
        </p:spPr>
      </p:pic>
    </p:spTree>
  </p:cSld>
  <p:clrMapOvr>
    <a:masterClrMapping/>
  </p:clrMapOvr>
  <p:transition spd="slow" advClick="0" advTm="5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614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7171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6705600" y="6324600"/>
            <a:ext cx="20574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>
              <a:defRPr/>
            </a:pP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Спортивный зал</a:t>
            </a:r>
            <a:endParaRPr lang="ru-RU" sz="18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5" name="Non – Jack And Jill _(music-net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7200" y="4229100"/>
            <a:ext cx="609600" cy="609600"/>
          </a:xfrm>
        </p:spPr>
      </p:pic>
      <p:pic>
        <p:nvPicPr>
          <p:cNvPr id="8196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Заголовок 1"/>
          <p:cNvSpPr txBox="1">
            <a:spLocks/>
          </p:cNvSpPr>
          <p:nvPr/>
        </p:nvSpPr>
        <p:spPr bwMode="auto">
          <a:xfrm>
            <a:off x="6781800" y="6172200"/>
            <a:ext cx="34290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FFFF00"/>
                </a:solidFill>
              </a:rPr>
              <a:t>Музыкальный зал</a:t>
            </a:r>
          </a:p>
        </p:txBody>
      </p:sp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9219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5400"/>
            <a:ext cx="9177338" cy="6883400"/>
          </a:xfrm>
        </p:spPr>
      </p:pic>
      <p:sp>
        <p:nvSpPr>
          <p:cNvPr id="9220" name="Заголовок 1"/>
          <p:cNvSpPr txBox="1">
            <a:spLocks/>
          </p:cNvSpPr>
          <p:nvPr/>
        </p:nvSpPr>
        <p:spPr bwMode="auto">
          <a:xfrm>
            <a:off x="228600" y="6096000"/>
            <a:ext cx="34290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chemeClr val="bg1"/>
                </a:solidFill>
              </a:rPr>
              <a:t>Крытый бассейн</a:t>
            </a:r>
          </a:p>
        </p:txBody>
      </p:sp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0243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5400"/>
            <a:ext cx="9220200" cy="6915150"/>
          </a:xfrm>
        </p:spPr>
      </p:pic>
      <p:sp>
        <p:nvSpPr>
          <p:cNvPr id="10244" name="Заголовок 1"/>
          <p:cNvSpPr txBox="1">
            <a:spLocks/>
          </p:cNvSpPr>
          <p:nvPr/>
        </p:nvSpPr>
        <p:spPr bwMode="auto">
          <a:xfrm>
            <a:off x="6248400" y="6248400"/>
            <a:ext cx="34290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2060"/>
                </a:solidFill>
              </a:rPr>
              <a:t>Комната безопасности</a:t>
            </a:r>
          </a:p>
        </p:txBody>
      </p: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2291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5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331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1050"/>
            <a:ext cx="4572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Объект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06925" y="381000"/>
            <a:ext cx="4572000" cy="6096000"/>
          </a:xfr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4339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350" y="-34925"/>
            <a:ext cx="9150350" cy="6969125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52400" y="6172200"/>
            <a:ext cx="3429000" cy="33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>
              <a:defRPr/>
            </a:pPr>
            <a:r>
              <a:rPr lang="ru-RU" sz="1800" b="1" dirty="0" smtClean="0">
                <a:solidFill>
                  <a:schemeClr val="tx1">
                    <a:lumMod val="50000"/>
                  </a:schemeClr>
                </a:solidFill>
              </a:rPr>
              <a:t>Релаксационная комната</a:t>
            </a:r>
            <a:endParaRPr lang="ru-RU" sz="1800" b="1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36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536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6350"/>
            <a:ext cx="6629400" cy="6858000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25" y="-20638"/>
            <a:ext cx="9170988" cy="6878638"/>
          </a:xfr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3429000" cy="334963"/>
          </a:xfrm>
        </p:spPr>
        <p:txBody>
          <a:bodyPr/>
          <a:lstStyle/>
          <a:p>
            <a:pPr>
              <a:defRPr/>
            </a:pPr>
            <a:r>
              <a:rPr lang="ru-RU" sz="1800" b="1" dirty="0" smtClean="0">
                <a:solidFill>
                  <a:schemeClr val="bg2">
                    <a:lumMod val="75000"/>
                  </a:schemeClr>
                </a:solidFill>
              </a:rPr>
              <a:t>Кабинет педагога-психолога</a:t>
            </a:r>
            <a:endParaRPr lang="ru-RU" sz="1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7411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5000">
    <p:split orient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8435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6142038"/>
            <a:ext cx="7315200" cy="715962"/>
          </a:xfrm>
        </p:spPr>
        <p:txBody>
          <a:bodyPr/>
          <a:lstStyle/>
          <a:p>
            <a:pPr algn="ctr">
              <a:defRPr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ДВЕРИ НАШЕГО КОНСУЛЬТАЦИОННОГО ЦЕНТРА ВСЕГДА ОТКРЫТЫ ДЛЯ ВАС!</a:t>
            </a:r>
            <a: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</a:br>
            <a:endParaRPr lang="ru-RU" sz="2500" dirty="0">
              <a:solidFill>
                <a:srgbClr val="FF0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9459" name="Picture 4" descr="https://i.pinimg.com/originals/71/a3/00/71a3006921e50bebb842e536ffd1eab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2514600"/>
            <a:ext cx="4114800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Прямоугольник 5"/>
          <p:cNvSpPr>
            <a:spLocks noChangeArrowheads="1"/>
          </p:cNvSpPr>
          <p:nvPr/>
        </p:nvSpPr>
        <p:spPr bwMode="auto">
          <a:xfrm>
            <a:off x="76200" y="1066800"/>
            <a:ext cx="8839200" cy="137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Microsoft Sans Serif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Microsoft Sans Serif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Microsoft Sans Serif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altLang="ru-RU" sz="1400" b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Муниципальное бюджетное дошкольное образовательное учреждение «Детский сад № 121»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(МБДОУ «Детский сад № 121»)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ru-RU" altLang="ru-RU" sz="1400" b="1">
              <a:solidFill>
                <a:srgbClr val="0070C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город Нижний Новгород, улица Челюскинцев, дом 21, тел. (831) 297-19-42,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mail</a:t>
            </a: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US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Mdoy</a:t>
            </a: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121@</a:t>
            </a:r>
            <a:r>
              <a:rPr lang="en-US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yandex</a:t>
            </a:r>
            <a:r>
              <a:rPr lang="ru-RU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altLang="ru-RU" sz="1400" b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</a:t>
            </a:r>
            <a:r>
              <a:rPr lang="ru-RU" altLang="ru-RU" sz="180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altLang="ru-RU" sz="180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ru-RU" altLang="ru-RU" sz="1300">
              <a:solidFill>
                <a:srgbClr val="26262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-24">
  <a:themeElements>
    <a:clrScheme name="">
      <a:dk1>
        <a:srgbClr val="4D4D4D"/>
      </a:dk1>
      <a:lt1>
        <a:srgbClr val="FFFFFF"/>
      </a:lt1>
      <a:dk2>
        <a:srgbClr val="4D4D4D"/>
      </a:dk2>
      <a:lt2>
        <a:srgbClr val="214DDB"/>
      </a:lt2>
      <a:accent1>
        <a:srgbClr val="9752EC"/>
      </a:accent1>
      <a:accent2>
        <a:srgbClr val="FF48BC"/>
      </a:accent2>
      <a:accent3>
        <a:srgbClr val="FFFFFF"/>
      </a:accent3>
      <a:accent4>
        <a:srgbClr val="404040"/>
      </a:accent4>
      <a:accent5>
        <a:srgbClr val="C9B3F4"/>
      </a:accent5>
      <a:accent6>
        <a:srgbClr val="E740AA"/>
      </a:accent6>
      <a:hlink>
        <a:srgbClr val="FF320C"/>
      </a:hlink>
      <a:folHlink>
        <a:srgbClr val="D5D5D5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927</TotalTime>
  <Words>70</Words>
  <Application>Microsoft Office PowerPoint</Application>
  <PresentationFormat>Экран (4:3)</PresentationFormat>
  <Paragraphs>14</Paragraphs>
  <Slides>16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Microsoft Sans Serif</vt:lpstr>
      <vt:lpstr>Times New Roman</vt:lpstr>
      <vt:lpstr>Arial Black</vt:lpstr>
      <vt:lpstr>Aharoni</vt:lpstr>
      <vt:lpstr>powerpoint-template-24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Кабинет педагога-психолога</vt:lpstr>
      <vt:lpstr>Презентация PowerPoint</vt:lpstr>
      <vt:lpstr>Презентация PowerPoint</vt:lpstr>
      <vt:lpstr>ДВЕРИ НАШЕГО КОНСУЛЬТАЦИОННОГО ЦЕНТРА ВСЕГДА ОТКРЫТЫ ДЛЯ ВАС!  </vt:lpstr>
    </vt:vector>
  </TitlesOfParts>
  <Company>Templates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SmileTemplates.com</dc:creator>
  <cp:lastModifiedBy>RePack by Diakov</cp:lastModifiedBy>
  <cp:revision>141</cp:revision>
  <dcterms:created xsi:type="dcterms:W3CDTF">2007-04-02T02:11:51Z</dcterms:created>
  <dcterms:modified xsi:type="dcterms:W3CDTF">2018-11-27T10:40:23Z</dcterms:modified>
</cp:coreProperties>
</file>